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6" r:id="rId1"/>
  </p:sldMasterIdLst>
  <p:notesMasterIdLst>
    <p:notesMasterId r:id="rId34"/>
  </p:notesMasterIdLst>
  <p:sldIdLst>
    <p:sldId id="274" r:id="rId2"/>
    <p:sldId id="277" r:id="rId3"/>
    <p:sldId id="278" r:id="rId4"/>
    <p:sldId id="265" r:id="rId5"/>
    <p:sldId id="279" r:id="rId6"/>
    <p:sldId id="281" r:id="rId7"/>
    <p:sldId id="282" r:id="rId8"/>
    <p:sldId id="283" r:id="rId9"/>
    <p:sldId id="300" r:id="rId10"/>
    <p:sldId id="301" r:id="rId11"/>
    <p:sldId id="284" r:id="rId12"/>
    <p:sldId id="257" r:id="rId13"/>
    <p:sldId id="286" r:id="rId14"/>
    <p:sldId id="285" r:id="rId15"/>
    <p:sldId id="259" r:id="rId16"/>
    <p:sldId id="302" r:id="rId17"/>
    <p:sldId id="293" r:id="rId18"/>
    <p:sldId id="295" r:id="rId19"/>
    <p:sldId id="304" r:id="rId20"/>
    <p:sldId id="303" r:id="rId21"/>
    <p:sldId id="290" r:id="rId22"/>
    <p:sldId id="289" r:id="rId23"/>
    <p:sldId id="288" r:id="rId24"/>
    <p:sldId id="305" r:id="rId25"/>
    <p:sldId id="296" r:id="rId26"/>
    <p:sldId id="263" r:id="rId27"/>
    <p:sldId id="298" r:id="rId28"/>
    <p:sldId id="299" r:id="rId29"/>
    <p:sldId id="306" r:id="rId30"/>
    <p:sldId id="307" r:id="rId31"/>
    <p:sldId id="308" r:id="rId32"/>
    <p:sldId id="309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34587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-148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03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-3173" y="-96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7AD81-2E9A-484E-BF14-7B8E71E103D2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9AC9D-7DEA-4F46-9DC7-A4E31988778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27B613C-1AD7-49D3-885D-F654C5CDBAA6}" type="datetime1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Prostokąt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Prostokąt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rostokąt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ójkąt równoramienny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27B613C-1AD7-49D3-885D-F654C5CDBAA6}" type="datetime1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rostokąt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Łącznik prost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Łącznik prost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ransition advClick="0" advTm="6000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111\Downloads\flag-of-poland-70-x-110-cm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86283" y="1197944"/>
            <a:ext cx="7972714" cy="1458991"/>
          </a:xfrm>
        </p:spPr>
        <p:txBody>
          <a:bodyPr>
            <a:normAutofit fontScale="90000"/>
          </a:bodyPr>
          <a:lstStyle/>
          <a:p>
            <a:r>
              <a:rPr lang="pl-PL" sz="4800" b="1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ROCZNICA NIEPODLEGŁEJ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5" descr="C:\Users\1111\Downloads\Przechwytywanie71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840157" y="2777705"/>
            <a:ext cx="5441866" cy="369210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447367" y="661219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„100 wizyt na 100 lecie Niepodległości </a:t>
            </a:r>
            <a:br>
              <a:rPr lang="pl-PL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l-PL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muzeum regionalnym”</a:t>
            </a:r>
            <a:r>
              <a:rPr lang="pl-PL" sz="2400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pl-PL" sz="2400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pl-PL" sz="2700" cap="all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https://lh3.googleusercontent.com/bJtezKUjDuc7Z7vx-OYsiE3IeFHg9jOOHBA3Kzil2MeNwBe6UC_WAdis7Swx-cwKgjf_TOfRfTuqoRQMG3eP65aCfCiXWWz00uLos6F_neRrq3wfj33jfPdH8k5w7oehxWlRJUJekjofISdO6Pa2aGO0ke8ShPSc50JrGUtBuiWRwZGK8aZ8IGtxOnyTHkyvBF1dDs6ZR7fmeHity3zNrspyMd-ADccuZf1t8t3cAf3A1tXU8Ss1sRr0xeB1XM1awvFY7MhJ_wzNqPX9UnPNpypKs3pmxhthJuu9hAkUnIvSmigND0WKhTuuvxTq3WgqS9dZzwhNR4VXMZNb3YXHrDrj1ZQ5HoQX7-Lult6PqDzO9IRkOz6967AdMPixNFiH5u8gk6TV087TKScbIxHb6L6Z1lX-H7Y-5WX93gqwSysRT2fpe7WfqCZ2-l5ml1X7m2mvqRWsxHC6dwK5MmXQreLwXUm_ibtkN69vpzJHZX7wu_d2ISZLcV7asAP4vxmEGqOuYOnp0VTIpeHF76t7-7uW3pyLJl0ERJ9CaJlWhiVjz3yoeGrSuclBL182V_cppT5FUh9eZcwmqZI-brHaR3WQwHm4D6IgRx7wKOut2yuiNy6z3hKKxXFjwLLAasg4gQ98QsPV8SAxtkT1cIPXnl-BvQHRxXX1m_yt5mKMR1URUbV1iI9GvYm-O8zMtH52LjkLf9F6Mmxw94myP4I=w1024-h681-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283" y="1444010"/>
            <a:ext cx="7142907" cy="47503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9516" y="396806"/>
            <a:ext cx="7620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„Polskie drogi do Niepodległości” </a:t>
            </a:r>
            <a:r>
              <a:rPr lang="pl-PL" sz="2700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Konkurs recytatorski </a:t>
            </a:r>
            <a:br>
              <a:rPr lang="pl-PL" sz="2700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pl-PL" sz="2700" cap="all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829271" y="5939583"/>
            <a:ext cx="1907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l-PL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20.03.2018r.</a:t>
            </a:r>
            <a:endParaRPr lang="pl-PL" sz="24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1506" name="Picture 2" descr="C:\Users\1111\Downloads\20180320_093738_800x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9633" y="1154165"/>
            <a:ext cx="4471777" cy="3105263"/>
          </a:xfrm>
          <a:prstGeom prst="rect">
            <a:avLst/>
          </a:prstGeom>
          <a:noFill/>
        </p:spPr>
      </p:pic>
      <p:pic>
        <p:nvPicPr>
          <p:cNvPr id="21507" name="Picture 3" descr="C:\Users\1111\Downloads\20180320_094124_800x4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902" y="3232564"/>
            <a:ext cx="5140411" cy="310994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111\Downloads\IMG_20180518_115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7312" y="1570825"/>
            <a:ext cx="3731741" cy="2798805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129397" y="112143"/>
            <a:ext cx="88248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/>
              <a:t>„Przywrócić głos Niezłomnym, Nieobecnym na lekcjach historii”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400" cap="all" dirty="0" smtClean="0"/>
              <a:t>Wielki sukces uczniów „Dwójki!” </a:t>
            </a:r>
            <a:br>
              <a:rPr lang="pl-PL" sz="2400" cap="all" dirty="0" smtClean="0"/>
            </a:br>
            <a:endParaRPr lang="pl-PL" sz="2400" dirty="0"/>
          </a:p>
        </p:txBody>
      </p:sp>
      <p:pic>
        <p:nvPicPr>
          <p:cNvPr id="11" name="Picture 2" descr="C:\Users\1111\Downloads\20180518_134951-e15270087676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970" y="1643808"/>
            <a:ext cx="2458530" cy="4370720"/>
          </a:xfrm>
          <a:prstGeom prst="rect">
            <a:avLst/>
          </a:prstGeom>
          <a:noFill/>
        </p:spPr>
      </p:pic>
      <p:pic>
        <p:nvPicPr>
          <p:cNvPr id="12" name="Picture 3" descr="C:\Users\1111\Downloads\152690914597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253" y="2702117"/>
            <a:ext cx="2704475" cy="3605967"/>
          </a:xfrm>
          <a:prstGeom prst="rect">
            <a:avLst/>
          </a:prstGeom>
          <a:noFill/>
        </p:spPr>
      </p:pic>
      <p:sp>
        <p:nvSpPr>
          <p:cNvPr id="13" name="Prostokąt 12"/>
          <p:cNvSpPr/>
          <p:nvPr/>
        </p:nvSpPr>
        <p:spPr>
          <a:xfrm>
            <a:off x="6802692" y="5937797"/>
            <a:ext cx="1907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l-PL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23.05.2018r.</a:t>
            </a:r>
            <a:endParaRPr lang="pl-PL" sz="24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6939881" y="5971370"/>
            <a:ext cx="1907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l-PL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09.05.2018r.</a:t>
            </a:r>
            <a:endParaRPr lang="pl-PL" sz="24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C:\Users\1111\Downloads\DSC_089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9841" y="1518249"/>
            <a:ext cx="6454286" cy="4159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465826" y="565029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</a:rPr>
              <a:t>„Józef Klemens Piłsudski </a:t>
            </a:r>
            <a:br>
              <a:rPr lang="pl-PL" sz="3600" b="1" dirty="0" smtClean="0">
                <a:solidFill>
                  <a:schemeClr val="tx1"/>
                </a:solidFill>
              </a:rPr>
            </a:br>
            <a:r>
              <a:rPr lang="pl-PL" sz="3600" b="1" dirty="0" smtClean="0">
                <a:solidFill>
                  <a:schemeClr val="tx1"/>
                </a:solidFill>
              </a:rPr>
              <a:t>na tle wydarzeń z historii Polski” </a:t>
            </a:r>
            <a:br>
              <a:rPr lang="pl-PL" sz="3600" b="1" dirty="0" smtClean="0">
                <a:solidFill>
                  <a:schemeClr val="tx1"/>
                </a:solidFill>
              </a:rPr>
            </a:br>
            <a:r>
              <a:rPr lang="pl-PL" sz="2000" cap="all" dirty="0" smtClean="0">
                <a:solidFill>
                  <a:schemeClr val="tx1"/>
                </a:solidFill>
              </a:rPr>
              <a:t>Konkurs historyczny</a:t>
            </a:r>
            <a:endParaRPr lang="pl-PL" dirty="0"/>
          </a:p>
        </p:txBody>
      </p:sp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6811319" y="5946423"/>
            <a:ext cx="1907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l-PL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15.06.2018r.</a:t>
            </a:r>
            <a:endParaRPr lang="pl-PL" sz="24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C:\Users\1111\Downloads\20180615_085937_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7614" y="1567207"/>
            <a:ext cx="4995877" cy="3315344"/>
          </a:xfrm>
          <a:prstGeom prst="rect">
            <a:avLst/>
          </a:prstGeom>
          <a:noFill/>
        </p:spPr>
      </p:pic>
      <p:pic>
        <p:nvPicPr>
          <p:cNvPr id="1027" name="Picture 3" descr="C:\Users\1111\Downloads\20180615_085350_323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925" y="2969197"/>
            <a:ext cx="2152329" cy="3437490"/>
          </a:xfrm>
          <a:prstGeom prst="rect">
            <a:avLst/>
          </a:prstGeom>
          <a:noFill/>
        </p:spPr>
      </p:pic>
      <p:pic>
        <p:nvPicPr>
          <p:cNvPr id="1028" name="Picture 4" descr="C:\Users\1111\Downloads\20180615_085355_314x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9903" y="2368481"/>
            <a:ext cx="2222584" cy="3495741"/>
          </a:xfrm>
          <a:prstGeom prst="rect">
            <a:avLst/>
          </a:prstGeom>
          <a:noFill/>
        </p:spPr>
      </p:pic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112143" y="659921"/>
            <a:ext cx="8790317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cap="all" dirty="0" smtClean="0">
                <a:solidFill>
                  <a:schemeClr val="tx1"/>
                </a:solidFill>
              </a:rPr>
              <a:t>Juliusz słowacki </a:t>
            </a:r>
            <a:br>
              <a:rPr lang="pl-PL" sz="3600" b="1" cap="all" dirty="0" smtClean="0">
                <a:solidFill>
                  <a:schemeClr val="tx1"/>
                </a:solidFill>
              </a:rPr>
            </a:br>
            <a:r>
              <a:rPr lang="pl-PL" sz="3600" b="1" cap="all" dirty="0" smtClean="0">
                <a:solidFill>
                  <a:schemeClr val="tx1"/>
                </a:solidFill>
              </a:rPr>
              <a:t>patron naszej szkoły </a:t>
            </a:r>
            <a:r>
              <a:rPr lang="pl-PL" b="1" cap="all" dirty="0" smtClean="0">
                <a:solidFill>
                  <a:schemeClr val="tx1"/>
                </a:solidFill>
              </a:rPr>
              <a:t/>
            </a:r>
            <a:br>
              <a:rPr lang="pl-PL" b="1" cap="all" dirty="0" smtClean="0">
                <a:solidFill>
                  <a:schemeClr val="tx1"/>
                </a:solidFill>
              </a:rPr>
            </a:br>
            <a:r>
              <a:rPr lang="pl-PL" sz="2700" cap="all" dirty="0" smtClean="0">
                <a:solidFill>
                  <a:schemeClr val="tx1"/>
                </a:solidFill>
              </a:rPr>
              <a:t>Czwartkowe Spotkanie z Wiedzą</a:t>
            </a:r>
            <a:endParaRPr lang="pl-PL" sz="2700" dirty="0"/>
          </a:p>
        </p:txBody>
      </p:sp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6183" y="496594"/>
            <a:ext cx="7620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cap="all" dirty="0" smtClean="0">
                <a:solidFill>
                  <a:schemeClr val="tx1"/>
                </a:solidFill>
              </a:rPr>
              <a:t>Na szlakach niepodległości w Beskidzie Sądeckim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pic>
        <p:nvPicPr>
          <p:cNvPr id="5123" name="Picture 3" descr="C:\Users\1111\Downloads\IMG_6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046" y="2951477"/>
            <a:ext cx="4470949" cy="3353212"/>
          </a:xfrm>
          <a:prstGeom prst="rect">
            <a:avLst/>
          </a:prstGeom>
          <a:noFill/>
        </p:spPr>
      </p:pic>
      <p:pic>
        <p:nvPicPr>
          <p:cNvPr id="5122" name="Picture 2" descr="C:\Users\1111\Downloads\IMG_63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8991" y="1226582"/>
            <a:ext cx="4497859" cy="3373394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6879497" y="5954117"/>
            <a:ext cx="1907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30.09.2018r.</a:t>
            </a:r>
            <a:endParaRPr lang="pl-PL" sz="24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6183" y="496594"/>
            <a:ext cx="7620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cap="all" dirty="0" smtClean="0">
                <a:solidFill>
                  <a:schemeClr val="tx1"/>
                </a:solidFill>
              </a:rPr>
              <a:t>Wycieczka rowerowa szlakami niepodległości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6879497" y="5954117"/>
            <a:ext cx="1907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21.06.2018r.</a:t>
            </a:r>
            <a:endParaRPr lang="pl-PL" sz="24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8914" name="Picture 2" descr="https://lh3.googleusercontent.com/FCLBy0wfV8MNjjtXQKCNUbh6AkgBStiUnOIyiwav2XbrfYJZEiWzC7X1UfNpD37Sd7GSrvPO5749sosVdxpqgYNJEx5FrBWsqFQeLPlIWK9SFrWiYxrTYSU1w3rqwPwgCdpqaL0EIkl6TO2BI4jWnZWtCXEb4TMvNHX9h7uVlUjFlMc9VVvgw8oiyelRXDy83fIJUglCnOW0w_DewLqholK0X7uSJtXN0fBSTsn5JF8qlXk5pbCzPabdB_W-dNokV8EQ43JocwIvJc_J8motuLI165FWGjECJoPXfCYXf-2dsi6vbv6812PbG-vauzcOqIyedaVzaSqHXVFzRmju1-4Bsh8wXqjwwLRV6uIh_rVY5yF9s_4R_t-JOhNIM-jnbsrckKYJb5DlDW-_129egP1RMths9-9qZnS6Wg1O19b1OXKNJvJYheixSvCaDprOoESM7Pmr7mSoJurmyDletg_dHmWgxcFgL6jCW54cVgSCP5G0lIOsVboeNTVe-1WkOzLfKrEnbaSmXM0p8NVgoyqnDGq6YvX9YZAmzcHV-nW5362bMej2B_AED1XPQgc546q-XYney8rm7U4V3e1MNBOaVcegOTcknN5mJdCdag7adtT3VArwW2d4jRwe2A4X8gn9sBh2NdttgOUSRWBBE1b9nZGL1EposFLhfEM54_qjEgI2DUhElZIrjgC1jr4Unz0E2Su1Wdj0eFPv3l4=w1270-h715-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1344" y="1507920"/>
            <a:ext cx="7461318" cy="419478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90454"/>
            <a:ext cx="859190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</a:rPr>
              <a:t>„100 kartek na 100-lecie </a:t>
            </a:r>
            <a:br>
              <a:rPr lang="pl-PL" sz="3600" b="1" dirty="0" smtClean="0">
                <a:solidFill>
                  <a:schemeClr val="tx1"/>
                </a:solidFill>
              </a:rPr>
            </a:br>
            <a:r>
              <a:rPr lang="pl-PL" sz="3600" b="1" dirty="0" smtClean="0">
                <a:solidFill>
                  <a:schemeClr val="tx1"/>
                </a:solidFill>
              </a:rPr>
              <a:t>Odzyskania Niepodległości„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pic>
        <p:nvPicPr>
          <p:cNvPr id="6" name="Picture 4" descr="C:\Users\1111\Downloads\IMG_20181101_181523_45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0461" y="1268082"/>
            <a:ext cx="4591219" cy="3443415"/>
          </a:xfrm>
          <a:prstGeom prst="rect">
            <a:avLst/>
          </a:prstGeom>
          <a:noFill/>
        </p:spPr>
      </p:pic>
      <p:pic>
        <p:nvPicPr>
          <p:cNvPr id="9" name="Picture 2" descr="C:\Users\1111\Downloads\IMG_20181107_174712_450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8313" y="1975448"/>
            <a:ext cx="2544537" cy="3471388"/>
          </a:xfrm>
          <a:prstGeom prst="rect">
            <a:avLst/>
          </a:prstGeom>
          <a:noFill/>
        </p:spPr>
      </p:pic>
      <p:pic>
        <p:nvPicPr>
          <p:cNvPr id="7" name="Picture 3" descr="C:\Users\1111\Downloads\IMG_20181029_093909_450x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034" y="3804248"/>
            <a:ext cx="3848691" cy="257929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90454"/>
            <a:ext cx="859190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</a:rPr>
              <a:t>„100 meczy na 100-lecie </a:t>
            </a:r>
            <a:br>
              <a:rPr lang="pl-PL" sz="3600" b="1" dirty="0" smtClean="0">
                <a:solidFill>
                  <a:schemeClr val="tx1"/>
                </a:solidFill>
              </a:rPr>
            </a:br>
            <a:r>
              <a:rPr lang="pl-PL" sz="3600" b="1" dirty="0" smtClean="0">
                <a:solidFill>
                  <a:schemeClr val="tx1"/>
                </a:solidFill>
              </a:rPr>
              <a:t>Odzyskania Niepodległości„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pic>
        <p:nvPicPr>
          <p:cNvPr id="10" name="Picture 3" descr="C:\Users\1111\Downloads\DSC_037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17" y="3424686"/>
            <a:ext cx="4306467" cy="2863969"/>
          </a:xfrm>
          <a:prstGeom prst="rect">
            <a:avLst/>
          </a:prstGeom>
          <a:noFill/>
        </p:spPr>
      </p:pic>
      <p:sp>
        <p:nvSpPr>
          <p:cNvPr id="11" name="Prostokąt 10"/>
          <p:cNvSpPr/>
          <p:nvPr/>
        </p:nvSpPr>
        <p:spPr>
          <a:xfrm>
            <a:off x="6912179" y="5987534"/>
            <a:ext cx="1907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l-PL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29.10.2018r.</a:t>
            </a:r>
          </a:p>
        </p:txBody>
      </p:sp>
      <p:pic>
        <p:nvPicPr>
          <p:cNvPr id="12" name="Picture 2" descr="C:\Users\1111\Downloads\IMG_20181029_111125_HD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5570" y="1211596"/>
            <a:ext cx="4713753" cy="3360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6847712" y="5941061"/>
            <a:ext cx="1907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l-PL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09.11.2018r.</a:t>
            </a:r>
            <a:endParaRPr lang="pl-PL" sz="24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460388" y="313105"/>
            <a:ext cx="8401665" cy="914400"/>
          </a:xfrm>
        </p:spPr>
        <p:txBody>
          <a:bodyPr>
            <a:noAutofit/>
          </a:bodyPr>
          <a:lstStyle/>
          <a:p>
            <a:pPr algn="ctr"/>
            <a:r>
              <a:rPr lang="pl-PL" b="1" cap="all" dirty="0" smtClean="0">
                <a:solidFill>
                  <a:schemeClr val="tx1"/>
                </a:solidFill>
              </a:rPr>
              <a:t>Przegląd pieśni patriotycznych</a:t>
            </a:r>
            <a:br>
              <a:rPr lang="pl-PL" b="1" cap="all" dirty="0" smtClean="0">
                <a:solidFill>
                  <a:schemeClr val="tx1"/>
                </a:solidFill>
              </a:rPr>
            </a:br>
            <a:r>
              <a:rPr lang="pl-PL" b="1" cap="all" dirty="0" smtClean="0">
                <a:solidFill>
                  <a:schemeClr val="tx1"/>
                </a:solidFill>
              </a:rPr>
              <a:t>w starym </a:t>
            </a:r>
            <a:r>
              <a:rPr lang="pl-PL" b="1" cap="all" dirty="0" smtClean="0">
                <a:solidFill>
                  <a:schemeClr val="tx1"/>
                </a:solidFill>
              </a:rPr>
              <a:t>Sączu</a:t>
            </a:r>
            <a:endParaRPr lang="pl-PL" dirty="0"/>
          </a:p>
        </p:txBody>
      </p:sp>
      <p:pic>
        <p:nvPicPr>
          <p:cNvPr id="1026" name="Picture 2" descr="C:\Users\Nauczyciel\Downloads\DSC_0886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400432"/>
            <a:ext cx="4245159" cy="2810760"/>
          </a:xfrm>
          <a:prstGeom prst="rect">
            <a:avLst/>
          </a:prstGeom>
          <a:noFill/>
        </p:spPr>
      </p:pic>
      <p:pic>
        <p:nvPicPr>
          <p:cNvPr id="1027" name="Picture 3" descr="C:\Users\Nauczyciel\Downloads\DSC_0812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9774" y="3243792"/>
            <a:ext cx="4036539" cy="267263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8022" y="181923"/>
            <a:ext cx="8427307" cy="1143000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6798165" y="5898574"/>
            <a:ext cx="1907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09.11.2017r.</a:t>
            </a:r>
            <a:endParaRPr lang="pl-PL" sz="24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6386" name="Picture 2" descr="C:\Users\1111\Downloads\Resized_20171109_173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7349" y="1305018"/>
            <a:ext cx="5874589" cy="4405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Prostokąt 8"/>
          <p:cNvSpPr/>
          <p:nvPr/>
        </p:nvSpPr>
        <p:spPr>
          <a:xfrm>
            <a:off x="431322" y="206882"/>
            <a:ext cx="824685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cap="all" dirty="0" smtClean="0"/>
              <a:t>VI Międzyszkolny Przegląd Pieśni Patriotycznych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7034" y="163902"/>
            <a:ext cx="8936966" cy="979098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284672" y="206882"/>
            <a:ext cx="86091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cap="all" dirty="0" err="1" smtClean="0"/>
              <a:t>XViI</a:t>
            </a:r>
            <a:r>
              <a:rPr lang="pl-PL" sz="3200" b="1" cap="all" dirty="0" smtClean="0"/>
              <a:t> Niepodległościowy Bieg Przełajowy o Puchar Burmistrza Starego Sącza </a:t>
            </a:r>
            <a:endParaRPr lang="pl-PL" sz="3200" dirty="0"/>
          </a:p>
        </p:txBody>
      </p:sp>
      <p:sp>
        <p:nvSpPr>
          <p:cNvPr id="10" name="Tytuł 11"/>
          <p:cNvSpPr txBox="1">
            <a:spLocks/>
          </p:cNvSpPr>
          <p:nvPr/>
        </p:nvSpPr>
        <p:spPr>
          <a:xfrm>
            <a:off x="6760542" y="5947913"/>
            <a:ext cx="1907895" cy="461665"/>
          </a:xfrm>
          <a:prstGeom prst="rect">
            <a:avLst/>
          </a:prstGeom>
        </p:spPr>
        <p:txBody>
          <a:bodyPr vert="horz" wrap="none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09.11.2017r.</a:t>
            </a:r>
          </a:p>
        </p:txBody>
      </p:sp>
      <p:pic>
        <p:nvPicPr>
          <p:cNvPr id="39938" name="Picture 2" descr="Obraz moÅ¼e zawieraÄ: 6 osÃ³b, ludzie stojÄ, niebo i na zewnÄtr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6595" y="1766784"/>
            <a:ext cx="6173341" cy="408340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6847712" y="5941061"/>
            <a:ext cx="1907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l-PL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09.11.2018r.</a:t>
            </a:r>
            <a:endParaRPr lang="pl-PL" sz="24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ytuł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b="1" cap="all" dirty="0" smtClean="0">
                <a:solidFill>
                  <a:schemeClr val="tx1"/>
                </a:solidFill>
              </a:rPr>
              <a:t>uroczyste odśpiewanie </a:t>
            </a:r>
            <a:br>
              <a:rPr lang="pl-PL" b="1" cap="all" dirty="0" smtClean="0">
                <a:solidFill>
                  <a:schemeClr val="tx1"/>
                </a:solidFill>
              </a:rPr>
            </a:br>
            <a:r>
              <a:rPr lang="pl-PL" b="1" cap="all" dirty="0" smtClean="0">
                <a:solidFill>
                  <a:schemeClr val="tx1"/>
                </a:solidFill>
              </a:rPr>
              <a:t>hymnu państwowego</a:t>
            </a:r>
            <a:endParaRPr lang="pl-PL" dirty="0"/>
          </a:p>
        </p:txBody>
      </p:sp>
      <p:pic>
        <p:nvPicPr>
          <p:cNvPr id="25602" name="Picture 2" descr="https://lh3.googleusercontent.com/jsIPBtptxkoc-10O9Z1OuruK1kQ9h16dgpdSCqhtycqxGT-DgU6RbUtbPgXYAQupGlq0Se1iiJPo8yIdSlcANRdlbHu5uFqps-ab-rJLs57xq0fHq1YS3oc3gmeE4LBX8TaodWZwjGXK0wcRzlTWc3v01uvudcT-fBVoHjm2EXh6k0lKDi_JHu277oL7CgrwBExEZy8_z3Q040eX5lXVq2a2Zt6I-Pw8aD4YsbFmlPEs0PXvSIH3gG1z2s086UXbfaSS26t4zS4qPnfS6DwlnRQHLPVWz3cofZ0uhIdMv8LhTPeLNpJiPqIf_pKS4OswAAsIjyKBj29WH7IYFBlY8dvMHGjuDAfHYvl65CsDSv7g7dHIiXr_NQYwzrTjO95Sf9EXaBluuns4r6kLSAw_kyqeTzfPvPw8m-Wel3pFBSR4GoLy8jspcIXgFFtGzea1h2JG6E0BHKMqhKFaNuyMJMoagmtB1NHrURtUYk7I0r-jQqBtsYvR0Qe5Oufgk2oJagUo1Ht7TqAxD9JtDuj7NzD32zvejcRebugjhgpLzn3fGmhIKYFp1yBIJcO9G-_YgAmc2-vlxuQRKbi3uGAXf80mG3e5JWMNKF3OebLXvwo2KevfiUeqqlxJgi8ufatoDzgCxqz_XBjVbpwp4VowzCxI3uNvp3gjzf_vB4m5eLal7n-WFBrp8HVjttC7aLwQ6GV-GL0HeoAZ2V7GAps=w800-h600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8549" y="1207698"/>
            <a:ext cx="6176213" cy="463216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111\Downloads\20181108_081639_8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7741" y="1239086"/>
            <a:ext cx="5177406" cy="2912291"/>
          </a:xfrm>
          <a:prstGeom prst="rect">
            <a:avLst/>
          </a:prstGeom>
          <a:noFill/>
        </p:spPr>
      </p:pic>
      <p:pic>
        <p:nvPicPr>
          <p:cNvPr id="5123" name="Picture 3" descr="C:\Users\1111\Downloads\20181108_085153_755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275" y="3129160"/>
            <a:ext cx="3994031" cy="3174064"/>
          </a:xfrm>
          <a:prstGeom prst="rect">
            <a:avLst/>
          </a:prstGeom>
          <a:noFill/>
        </p:spPr>
      </p:pic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457200" y="288985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cap="all" dirty="0" smtClean="0">
                <a:solidFill>
                  <a:schemeClr val="tx1"/>
                </a:solidFill>
              </a:rPr>
              <a:t>Pierwszoklasiści o Ojczyźnie…</a:t>
            </a:r>
            <a:r>
              <a:rPr lang="pl-PL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700" cap="all" dirty="0" smtClean="0">
                <a:solidFill>
                  <a:schemeClr val="tx1"/>
                </a:solidFill>
              </a:rPr>
              <a:t>na zajęciach z języka angielskiego </a:t>
            </a:r>
            <a:endParaRPr lang="pl-PL" sz="2700" dirty="0"/>
          </a:p>
        </p:txBody>
      </p:sp>
      <p:sp>
        <p:nvSpPr>
          <p:cNvPr id="13" name="Prostokąt 12"/>
          <p:cNvSpPr/>
          <p:nvPr/>
        </p:nvSpPr>
        <p:spPr>
          <a:xfrm>
            <a:off x="6892806" y="5930569"/>
            <a:ext cx="1907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10.11.2018r.</a:t>
            </a:r>
          </a:p>
        </p:txBody>
      </p:sp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5826" y="636636"/>
            <a:ext cx="7912443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cap="all" dirty="0" smtClean="0">
                <a:solidFill>
                  <a:schemeClr val="tx1"/>
                </a:solidFill>
              </a:rPr>
              <a:t>Akademia</a:t>
            </a:r>
            <a:r>
              <a:rPr lang="pl-PL" b="1" dirty="0" smtClean="0"/>
              <a:t> </a:t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pic>
        <p:nvPicPr>
          <p:cNvPr id="4098" name="Picture 2" descr="C:\Users\1111\Downloads\IMG_20181113_104532_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022" y="3296379"/>
            <a:ext cx="3950043" cy="2941938"/>
          </a:xfrm>
          <a:prstGeom prst="rect">
            <a:avLst/>
          </a:prstGeom>
          <a:noFill/>
        </p:spPr>
      </p:pic>
      <p:pic>
        <p:nvPicPr>
          <p:cNvPr id="4099" name="Picture 3" descr="C:\Users\1111\Downloads\IMG_20181113_104150_800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3686" y="1199190"/>
            <a:ext cx="4810367" cy="3586408"/>
          </a:xfrm>
          <a:prstGeom prst="rect">
            <a:avLst/>
          </a:prstGeom>
          <a:noFill/>
        </p:spPr>
      </p:pic>
      <p:sp>
        <p:nvSpPr>
          <p:cNvPr id="11" name="Prostokąt 10"/>
          <p:cNvSpPr/>
          <p:nvPr/>
        </p:nvSpPr>
        <p:spPr>
          <a:xfrm>
            <a:off x="6892806" y="5930569"/>
            <a:ext cx="1907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spc="-15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13.11.2018r</a:t>
            </a:r>
            <a:r>
              <a:rPr lang="pl-PL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6847712" y="5941061"/>
            <a:ext cx="1907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l-PL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09.11.2018r.</a:t>
            </a:r>
            <a:endParaRPr lang="pl-PL" sz="24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ytuł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b="1" cap="all" dirty="0" smtClean="0">
                <a:solidFill>
                  <a:schemeClr val="tx1"/>
                </a:solidFill>
              </a:rPr>
              <a:t>uroczyste odśpiewanie </a:t>
            </a:r>
            <a:br>
              <a:rPr lang="pl-PL" b="1" cap="all" dirty="0" smtClean="0">
                <a:solidFill>
                  <a:schemeClr val="tx1"/>
                </a:solidFill>
              </a:rPr>
            </a:br>
            <a:r>
              <a:rPr lang="pl-PL" b="1" cap="all" dirty="0" smtClean="0">
                <a:solidFill>
                  <a:schemeClr val="tx1"/>
                </a:solidFill>
              </a:rPr>
              <a:t>hymnu państwowego</a:t>
            </a:r>
            <a:endParaRPr lang="pl-PL" dirty="0"/>
          </a:p>
        </p:txBody>
      </p:sp>
      <p:pic>
        <p:nvPicPr>
          <p:cNvPr id="25602" name="Picture 2" descr="https://lh3.googleusercontent.com/jsIPBtptxkoc-10O9Z1OuruK1kQ9h16dgpdSCqhtycqxGT-DgU6RbUtbPgXYAQupGlq0Se1iiJPo8yIdSlcANRdlbHu5uFqps-ab-rJLs57xq0fHq1YS3oc3gmeE4LBX8TaodWZwjGXK0wcRzlTWc3v01uvudcT-fBVoHjm2EXh6k0lKDi_JHu277oL7CgrwBExEZy8_z3Q040eX5lXVq2a2Zt6I-Pw8aD4YsbFmlPEs0PXvSIH3gG1z2s086UXbfaSS26t4zS4qPnfS6DwlnRQHLPVWz3cofZ0uhIdMv8LhTPeLNpJiPqIf_pKS4OswAAsIjyKBj29WH7IYFBlY8dvMHGjuDAfHYvl65CsDSv7g7dHIiXr_NQYwzrTjO95Sf9EXaBluuns4r6kLSAw_kyqeTzfPvPw8m-Wel3pFBSR4GoLy8jspcIXgFFtGzea1h2JG6E0BHKMqhKFaNuyMJMoagmtB1NHrURtUYk7I0r-jQqBtsYvR0Qe5Oufgk2oJagUo1Ht7TqAxD9JtDuj7NzD32zvejcRebugjhgpLzn3fGmhIKYFp1yBIJcO9G-_YgAmc2-vlxuQRKbi3uGAXf80mG3e5JWMNKF3OebLXvwo2KevfiUeqqlxJgi8ufatoDzgCxqz_XBjVbpwp4VowzCxI3uNvp3gjzf_vB4m5eLal7n-WFBrp8HVjttC7aLwQ6GV-GL0HeoAZ2V7GAps=w800-h600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8549" y="1207698"/>
            <a:ext cx="6176213" cy="463216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5618" y="516955"/>
            <a:ext cx="7620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</a:rPr>
              <a:t>„Polska - moja Ojczyzna”</a:t>
            </a:r>
            <a:br>
              <a:rPr lang="pl-PL" sz="3600" b="1" dirty="0" smtClean="0">
                <a:solidFill>
                  <a:schemeClr val="tx1"/>
                </a:solidFill>
              </a:rPr>
            </a:br>
            <a:r>
              <a:rPr lang="pl-PL" sz="2700" cap="all" dirty="0" smtClean="0">
                <a:solidFill>
                  <a:schemeClr val="tx1"/>
                </a:solidFill>
              </a:rPr>
              <a:t>Konkurs czytelniczo - plastyczny 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6868804" y="5976421"/>
            <a:ext cx="1907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l-PL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23.11.2018r.</a:t>
            </a:r>
            <a:endParaRPr lang="pl-PL" sz="24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2" descr="C:\Users\1111\Downloads\46744429_518938931907781_591468550010647347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6068" y="1181819"/>
            <a:ext cx="3841630" cy="2881223"/>
          </a:xfrm>
          <a:prstGeom prst="rect">
            <a:avLst/>
          </a:prstGeom>
          <a:noFill/>
        </p:spPr>
      </p:pic>
      <p:pic>
        <p:nvPicPr>
          <p:cNvPr id="9" name="Picture 5" descr="C:\Users\1111\Downloads\Resized_20181123_123229_13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4958" y="2012111"/>
            <a:ext cx="3027872" cy="2270904"/>
          </a:xfrm>
          <a:prstGeom prst="rect">
            <a:avLst/>
          </a:prstGeom>
          <a:noFill/>
        </p:spPr>
      </p:pic>
      <p:pic>
        <p:nvPicPr>
          <p:cNvPr id="12" name="Picture 2" descr="C:\Users\1111\Downloads\46846080_2192872120927485_1440181651941359616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396" y="3657600"/>
            <a:ext cx="3554081" cy="266556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232913" y="529935"/>
            <a:ext cx="9549440" cy="1143000"/>
          </a:xfrm>
        </p:spPr>
        <p:txBody>
          <a:bodyPr>
            <a:noAutofit/>
          </a:bodyPr>
          <a:lstStyle/>
          <a:p>
            <a:pPr algn="ctr"/>
            <a:r>
              <a:rPr lang="pl-PL" sz="3000" b="1" cap="all" dirty="0" smtClean="0">
                <a:solidFill>
                  <a:schemeClr val="tx1"/>
                </a:solidFill>
              </a:rPr>
              <a:t>rocznica Odzyskania Niepodległości</a:t>
            </a:r>
            <a:br>
              <a:rPr lang="pl-PL" sz="3000" b="1" cap="all" dirty="0" smtClean="0">
                <a:solidFill>
                  <a:schemeClr val="tx1"/>
                </a:solidFill>
              </a:rPr>
            </a:br>
            <a:r>
              <a:rPr lang="pl-PL" sz="2400" cap="all" dirty="0" smtClean="0">
                <a:solidFill>
                  <a:schemeClr val="tx1"/>
                </a:solidFill>
              </a:rPr>
              <a:t>Turniej Mini – Siatkówki </a:t>
            </a:r>
            <a:r>
              <a:rPr lang="pl-PL" sz="3000" b="1" cap="all" dirty="0" smtClean="0">
                <a:solidFill>
                  <a:schemeClr val="tx1"/>
                </a:solidFill>
              </a:rPr>
              <a:t/>
            </a:r>
            <a:br>
              <a:rPr lang="pl-PL" sz="3000" b="1" cap="all" dirty="0" smtClean="0">
                <a:solidFill>
                  <a:schemeClr val="tx1"/>
                </a:solidFill>
              </a:rPr>
            </a:br>
            <a:endParaRPr lang="pl-PL" sz="3000" b="1" cap="all" dirty="0">
              <a:solidFill>
                <a:schemeClr val="tx1"/>
              </a:solidFill>
            </a:endParaRPr>
          </a:p>
        </p:txBody>
      </p:sp>
      <p:pic>
        <p:nvPicPr>
          <p:cNvPr id="9219" name="Picture 3" descr="C:\Users\1111\Downloads\DSC_089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1073" y="1186848"/>
            <a:ext cx="4835611" cy="3215870"/>
          </a:xfrm>
          <a:prstGeom prst="rect">
            <a:avLst/>
          </a:prstGeom>
          <a:noFill/>
        </p:spPr>
      </p:pic>
      <p:pic>
        <p:nvPicPr>
          <p:cNvPr id="9218" name="Picture 2" descr="C:\Users\1111\Downloads\DSC_10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143" y="3082812"/>
            <a:ext cx="4852086" cy="322682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6648" y="659921"/>
            <a:ext cx="8764437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cap="all" dirty="0" smtClean="0">
                <a:solidFill>
                  <a:schemeClr val="tx1"/>
                </a:solidFill>
              </a:rPr>
              <a:t>UCZEŃ SŁOWACKIEGO</a:t>
            </a:r>
            <a:br>
              <a:rPr lang="pl-PL" sz="3600" b="1" cap="all" dirty="0" smtClean="0">
                <a:solidFill>
                  <a:schemeClr val="tx1"/>
                </a:solidFill>
              </a:rPr>
            </a:br>
            <a:r>
              <a:rPr lang="pl-PL" sz="3600" b="1" cap="all" dirty="0" smtClean="0">
                <a:solidFill>
                  <a:schemeClr val="tx1"/>
                </a:solidFill>
              </a:rPr>
              <a:t> – MŁODY PATRIOTA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700" dirty="0" smtClean="0"/>
              <a:t>CZWARTKOWE SPOTKANIE Z WIEDZĄ</a:t>
            </a:r>
            <a:endParaRPr lang="pl-PL" sz="2700" dirty="0"/>
          </a:p>
        </p:txBody>
      </p:sp>
      <p:sp>
        <p:nvSpPr>
          <p:cNvPr id="5" name="Prostokąt 4"/>
          <p:cNvSpPr/>
          <p:nvPr/>
        </p:nvSpPr>
        <p:spPr>
          <a:xfrm>
            <a:off x="6899675" y="5935776"/>
            <a:ext cx="1907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l-PL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18.10.2018r.</a:t>
            </a:r>
          </a:p>
        </p:txBody>
      </p:sp>
      <p:pic>
        <p:nvPicPr>
          <p:cNvPr id="46082" name="Picture 2" descr="https://lh3.googleusercontent.com/b9wTgz8mYVlk9x5-78Exw1SavnU0LrY2pAnv4XB5d96UX3W6Rb8cyJI09qofV3Uw1E0NJUmC6athtF2ZwgYpLg7MqGIz6K6Nh-hqRlnn_70IsA8VxOeeY2gSX0o418VI2GcY3URhZHA1kvsYz6ipVMp-36KAthfWpOzbu5y-l__McAKGlmrLSuFztem2i3UKtIl45fCUOr98-ClgnFwqZKAxrKwkNNL00Pe76QfGqqklUPO11-cytC_M8YL-NqayjJKD2oixOZVsElkZzq5az5iw96WlXUmqnCWQSAlrMkU-G0qXKsXfen43D0HDCNM5YVmSNeY2qFgXcmVdqrBfN7B0hFQpaQ3FQzssGVy7bzecqUbKzvFbXYtVZjeqRh436OvyY0EgkXTabk6-x3uk9vXm4RjZt99qxzsD6XJskbdygYNnJFsM261xsOOFqDqtBRhLm82JBVqgso3E0AdCwSREdGoMBgbypb2HnKF4nIXleBEgQPkbIn_tyZ8X9Yu6VfIxsWkqtdIcqlXrN9TS_xjxLEsDYuW6C-mh1RSk2WgTBEVttxA6WEMDtlhqQyqEKoQfU76eCVpqfhhYT_IbfHY_bKnzwHEC4D_Z_LUjh3qd0XkNCzhPNue54BzUkN4fjuKu87nTQfs_s7sBEf40QaFrQ9d0qz8GSutu-oOJttImRKDXIzaknot2jQPiZJ5DYlvIKPoXCgQwcbZpoFY=w800-h600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3824" y="1581017"/>
            <a:ext cx="5736267" cy="4302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8958" y="659922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cap="all" dirty="0" smtClean="0">
                <a:solidFill>
                  <a:schemeClr val="tx1"/>
                </a:solidFill>
              </a:rPr>
              <a:t>Znamy naszych świętych, błogosławionych, patriotów</a:t>
            </a:r>
            <a:br>
              <a:rPr lang="pl-PL" sz="3600" b="1" cap="all" dirty="0" smtClean="0">
                <a:solidFill>
                  <a:schemeClr val="tx1"/>
                </a:solidFill>
              </a:rPr>
            </a:br>
            <a:r>
              <a:rPr lang="pl-PL" sz="2700" dirty="0" smtClean="0"/>
              <a:t>WYBÓR PATRONA KLASY</a:t>
            </a:r>
          </a:p>
        </p:txBody>
      </p:sp>
      <p:sp>
        <p:nvSpPr>
          <p:cNvPr id="5" name="Prostokąt 4"/>
          <p:cNvSpPr/>
          <p:nvPr/>
        </p:nvSpPr>
        <p:spPr>
          <a:xfrm>
            <a:off x="7024323" y="5987534"/>
            <a:ext cx="1736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l-PL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5.11.2018r.</a:t>
            </a:r>
          </a:p>
        </p:txBody>
      </p:sp>
      <p:pic>
        <p:nvPicPr>
          <p:cNvPr id="45060" name="Picture 4" descr="https://lh3.googleusercontent.com/TRhtJmNJv08kWnkKk4l0eBpse6TQzO0kkQjxcSOlZ-3YQR-muvaLIwkueeIdrYDZ4y9zuZeH492NcoxWkPU83XB3kLwS-9UbNmIfCUnv8R9oOc8fXBKppb32TaCTsls2nbZB6M0FZoxAMV6_Mmc_IoaMYvsp6prZw1dpfTzb6IMybPeNCDSd2_o4w9TJKasUR_e-mg51zVLtqFpHHERyzBso_v27MQVSEPea1h1zJnT9tSoqdVuRnfMXKEOss5Kv5_Azuh5saMiCx_e1p8F-bfRE56AnNB3RZC8D2JcAI2J9SSjOI77fibF5D1B9Ns-JuGWxEJurw0ACnjecy5cORCSLbsnPKBk8FB96-6ywoQ-wSV8yMdk4ZI_zuJJRT-nXC2wGpqQM_Jl0Q4szGyRTx5drRbZ9PqgRLHmSFvfHlXy2xtHSK2MaCQ5Uvw5nkvdQ8z1mLbR5Z-wsXCMuEtdYJkJxISF4QNCXGHd4krA6df3pJmkvE7j_9SIVxG4BfVBS6RJVKZAhREehyOCeY9MobcNWDozGBLOFR49edqtnv9WpkKT_ZIazaClVGoyTF6V7n7rCN8AdlM8V8wzDrxmPoC3XJspO2IuX8ZYBXiS5rSLHttana1D7n5xgk4mrAQlRqSHN0gMWlXZSw6M1i40_KnbE3uocQs3S6IJk-FI9a-qPrYXG0GTyPDwCk_ixg_0JL1Oz1VuvQ8HIHw9R8N4=w800-h600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081" y="2618342"/>
            <a:ext cx="4882251" cy="3661689"/>
          </a:xfrm>
          <a:prstGeom prst="rect">
            <a:avLst/>
          </a:prstGeom>
          <a:noFill/>
        </p:spPr>
      </p:pic>
      <p:pic>
        <p:nvPicPr>
          <p:cNvPr id="45058" name="Picture 2" descr="https://lh3.googleusercontent.com/E7u0yp-jOSHAZlUphiEQ_llfiRFS-uSr4Plsl3oJBWss2-eecBoolBddl6H0yIqPNpSda0W3UqZA_xja09p6Ian7ePAJjIB6N7Y9RWDn8DSVVvCup0s_UI4YhheOKmA2bvJqXn2zqdWm5H1Xn9qP5oZxWZJnaJ054I4g5DzyJp5ul4K2FOBQt3imuZ7dxaebfv3LhqNALUim_xhVU3MZwcJR7umiQozYX4dKEh7rS-gRqY7Pv4v0G-bvyWn8i02bEAj7NJJOI8DpGDiV94pqpdmy1mR_bRjE6bZ24uhtWdJ5pjTJntpcC_hxMisQ32MqiFikVCbCjoPx_-JRKWgUpAWBJBvAOceMUxwUVNWtyaG4BZnL9M6MM_pYHWyCDScPOpaV3hi9lg75gCgaOIhoZaiYWMyKSxHkgT93_MC7BN_TodTe-WezXkB6jzL5ZPfGOI6aR0XS_jMnS-RzEJO8QAunBGyMe_BkWMYIzIbnaQAoB3l-iZ9Qo3nZpevvMK2LbmdKHjy6_TTDUFoGRN8bMXmkY5IRl3pQt85vU60h5nZ_XIcu_iVS-NEkE89bsCG4AfSMN1tvPTgRemDpZKvBiPQdg4TfnEgkYd3EyN3lrZMFIUE4F6OneZbLxpg4s04mHCteWVQjy5usjeRXFNATWPQBSjf0zXE2gmUWS9Pu1Alha42ZtNcd2A_pPFHJWvRM_cuv2udJeUpK_QZzUfM=w800-h600-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7275" y="1540039"/>
            <a:ext cx="4157932" cy="311844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cap="all" dirty="0" smtClean="0">
                <a:solidFill>
                  <a:schemeClr val="tx1"/>
                </a:solidFill>
              </a:rPr>
              <a:t>11 listopada w Starym Sączu </a:t>
            </a:r>
          </a:p>
        </p:txBody>
      </p:sp>
      <p:pic>
        <p:nvPicPr>
          <p:cNvPr id="5124" name="Picture 4" descr="https://lh3.googleusercontent.com/GoIkJpnOvjDciwH4noLLZYYsPJNF12pZVO1GFMqghPQes50PSKMnpZOzPD9vco89caaH7fjqblFddp9bWzuVTPQtDQzlN-YOLqSKGrBP1CqV5Sw_N8ktIq72zWgjWr4bU5kKCc9dnqM=w800-h450-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8786" y="1163595"/>
            <a:ext cx="5209974" cy="2930610"/>
          </a:xfrm>
          <a:prstGeom prst="rect">
            <a:avLst/>
          </a:prstGeom>
          <a:noFill/>
        </p:spPr>
      </p:pic>
      <p:pic>
        <p:nvPicPr>
          <p:cNvPr id="5126" name="Picture 6" descr="https://lh3.googleusercontent.com/qzOTTlj8cfhdi8Km2Mt1pQO64QBmLYvY84CVNlhDfbwx5NyciOZxTPVhFqDQpWmCCi5bY-9L7bwDNR5BcRVvdWZEydFYVQSJNKyTRQAUEaWnjjZaec37_PMgBnqRNyTGhpK-H3eyE3c=w800-h450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390" y="3659660"/>
            <a:ext cx="4755977" cy="2675237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7024323" y="5987534"/>
            <a:ext cx="1907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l-PL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11.11.2018r</a:t>
            </a:r>
            <a:r>
              <a:rPr lang="pl-PL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6649" y="1183520"/>
            <a:ext cx="8427307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AKADEMIA</a:t>
            </a:r>
            <a:br>
              <a:rPr lang="pl-PL" sz="3600" b="1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6892806" y="5930569"/>
            <a:ext cx="1907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10.11.2017r.</a:t>
            </a:r>
          </a:p>
        </p:txBody>
      </p:sp>
      <p:pic>
        <p:nvPicPr>
          <p:cNvPr id="17410" name="Picture 2" descr="C:\Users\1111\Downloads\IMG_20171110_094915_800x4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505" y="3620219"/>
            <a:ext cx="4892784" cy="274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1" name="Picture 3" descr="C:\Users\1111\Downloads\IMG_20171110_094444_800x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630" y="1164255"/>
            <a:ext cx="5673649" cy="318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3.googleusercontent.com/TafEOFHizfBjfhs6e9SstHeh2xherEQq8d5HPMK0LKvj_U_vuYo58Gixw69QeMece1yZ3QLpEmYM13FKg8A1jAvXKmoyxM9fDkL9deNJSvQb7m8Mc4qoX9C7vMgfDNJQ5xDQDW0TlyY=w1024-h681-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8358" y="1268626"/>
            <a:ext cx="4868092" cy="3237471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1827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,,Ojczyzna słowem malowana’’ </a:t>
            </a:r>
            <a:r>
              <a:rPr lang="pl-PL" b="1" dirty="0" smtClean="0">
                <a:solidFill>
                  <a:schemeClr val="tx1"/>
                </a:solidFill>
              </a:rPr>
              <a:t/>
            </a:r>
            <a:br>
              <a:rPr lang="pl-PL" b="1" dirty="0" smtClean="0">
                <a:solidFill>
                  <a:schemeClr val="tx1"/>
                </a:solidFill>
              </a:rPr>
            </a:br>
            <a:r>
              <a:rPr lang="pl-PL" sz="2400" cap="all" dirty="0" smtClean="0"/>
              <a:t>Konkurs recytatorski </a:t>
            </a:r>
          </a:p>
        </p:txBody>
      </p:sp>
      <p:pic>
        <p:nvPicPr>
          <p:cNvPr id="4100" name="Picture 4" descr="https://lh3.googleusercontent.com/DDzRtOOh7p8MHl0USD9QWIMobheDiO-MaNCcs-zX91rrYEN38HoNVJej57aIMcy9untwBtZS0R9cPh0UJbN-_AT5_chXvjp3c4gaUyD6W5ShOKmGAi9R3xoTpQWHW4eBNszZc0BQtoo=w1024-h681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860" y="3212756"/>
            <a:ext cx="4730935" cy="3146257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6899676" y="5976965"/>
            <a:ext cx="1907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l-PL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r>
              <a:rPr lang="pl-PL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</a:t>
            </a:r>
            <a:r>
              <a:rPr lang="pl-PL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.10.2018r</a:t>
            </a:r>
            <a:r>
              <a:rPr lang="pl-PL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6011" y="506627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</a:rPr>
              <a:t>„Symbole narodowe</a:t>
            </a:r>
            <a:r>
              <a:rPr lang="pl-PL" sz="3600" b="1" dirty="0" smtClean="0">
                <a:solidFill>
                  <a:schemeClr val="tx1"/>
                </a:solidFill>
              </a:rPr>
              <a:t>” </a:t>
            </a:r>
            <a:br>
              <a:rPr lang="pl-PL" sz="3600" b="1" dirty="0" smtClean="0">
                <a:solidFill>
                  <a:schemeClr val="tx1"/>
                </a:solidFill>
              </a:rPr>
            </a:br>
            <a:r>
              <a:rPr lang="pl-PL" sz="3600" b="1" dirty="0" smtClean="0">
                <a:solidFill>
                  <a:schemeClr val="tx1"/>
                </a:solidFill>
              </a:rPr>
              <a:t>„</a:t>
            </a:r>
            <a:r>
              <a:rPr lang="pl-PL" sz="3600" b="1" dirty="0" smtClean="0">
                <a:solidFill>
                  <a:schemeClr val="tx1"/>
                </a:solidFill>
              </a:rPr>
              <a:t>Opowiem Ci o mojej Ojczyźnie”</a:t>
            </a:r>
            <a:r>
              <a:rPr lang="pl-PL" b="1" cap="all" dirty="0" smtClean="0">
                <a:solidFill>
                  <a:schemeClr val="tx1"/>
                </a:solidFill>
              </a:rPr>
              <a:t/>
            </a:r>
            <a:br>
              <a:rPr lang="pl-PL" b="1" cap="all" dirty="0" smtClean="0">
                <a:solidFill>
                  <a:schemeClr val="tx1"/>
                </a:solidFill>
              </a:rPr>
            </a:br>
            <a:r>
              <a:rPr lang="pl-PL" sz="2700" cap="all" dirty="0" smtClean="0"/>
              <a:t> Konkurs plastyczny</a:t>
            </a:r>
          </a:p>
        </p:txBody>
      </p:sp>
      <p:pic>
        <p:nvPicPr>
          <p:cNvPr id="3074" name="Picture 2" descr="https://lh3.googleusercontent.com/xbJs1nRw7bXRVhE7eop-dy4zVSW328uVzh2NB3AyvF2q5r0NxdOrIQkNqKte245JDShcUvttBrDvmod3SRCxch91NQx8ZWa4tfYYrU5iFeBuIzNR0pZTi6HXC-hq_ZkW6lwSAwF9fdc=w1024-h681-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7780" y="1485718"/>
            <a:ext cx="4597455" cy="3057487"/>
          </a:xfrm>
          <a:prstGeom prst="rect">
            <a:avLst/>
          </a:prstGeom>
          <a:noFill/>
        </p:spPr>
      </p:pic>
      <p:pic>
        <p:nvPicPr>
          <p:cNvPr id="3075" name="Picture 3" descr="C:\Users\Nauczyciel\Downloads\11 Listopada (10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377" y="3592917"/>
            <a:ext cx="4102217" cy="272813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cap="all" dirty="0" smtClean="0">
                <a:solidFill>
                  <a:schemeClr val="tx1"/>
                </a:solidFill>
              </a:rPr>
              <a:t>Konkurs wiedzy o niepodległej</a:t>
            </a:r>
          </a:p>
        </p:txBody>
      </p:sp>
      <p:pic>
        <p:nvPicPr>
          <p:cNvPr id="2049" name="Picture 1" descr="C:\Users\Nauczyciel\Downloads\11 Listopada (5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8433" y="1185227"/>
            <a:ext cx="4366054" cy="2903596"/>
          </a:xfrm>
          <a:prstGeom prst="rect">
            <a:avLst/>
          </a:prstGeom>
          <a:noFill/>
        </p:spPr>
      </p:pic>
      <p:pic>
        <p:nvPicPr>
          <p:cNvPr id="2050" name="Picture 2" descr="C:\Users\Nauczyciel\Downloads\11 Listopada (5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3816" y="2427128"/>
            <a:ext cx="3130378" cy="2081824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6916152" y="5952252"/>
            <a:ext cx="1907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l-PL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07</a:t>
            </a:r>
            <a:r>
              <a:rPr lang="pl-PL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.11.2018r</a:t>
            </a:r>
            <a:r>
              <a:rPr lang="pl-PL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  <p:pic>
        <p:nvPicPr>
          <p:cNvPr id="2051" name="Picture 3" descr="C:\Users\Nauczyciel\Downloads\11 Listopada (5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039" y="3814119"/>
            <a:ext cx="3968859" cy="252077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7034" y="163902"/>
            <a:ext cx="8936966" cy="979098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pic>
        <p:nvPicPr>
          <p:cNvPr id="2053" name="Picture 5" descr="C:\Users\1111\Downloads\DSC_1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057" y="3303917"/>
            <a:ext cx="4668182" cy="3041935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284672" y="206882"/>
            <a:ext cx="86091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cap="all" dirty="0" smtClean="0"/>
              <a:t>XVI Niepodległościowy Bieg Przełajowy o Puchar Burmistrza Starego Sącza </a:t>
            </a:r>
            <a:endParaRPr lang="pl-PL" sz="3200" dirty="0"/>
          </a:p>
        </p:txBody>
      </p:sp>
      <p:pic>
        <p:nvPicPr>
          <p:cNvPr id="2050" name="Picture 2" descr="C:\Users\1111\Downloads\DSC_12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9874" y="1228604"/>
            <a:ext cx="4525442" cy="3050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ytuł 11"/>
          <p:cNvSpPr txBox="1">
            <a:spLocks/>
          </p:cNvSpPr>
          <p:nvPr/>
        </p:nvSpPr>
        <p:spPr>
          <a:xfrm>
            <a:off x="6760542" y="5947913"/>
            <a:ext cx="1907895" cy="461665"/>
          </a:xfrm>
          <a:prstGeom prst="rect">
            <a:avLst/>
          </a:prstGeom>
        </p:spPr>
        <p:txBody>
          <a:bodyPr vert="horz" wrap="none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10.11.2017r.</a:t>
            </a:r>
          </a:p>
        </p:txBody>
      </p:sp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267419" y="642668"/>
            <a:ext cx="8410755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ROZŚPIEWANA LEKCJA PATRIOTYZMU</a:t>
            </a:r>
            <a:br>
              <a:rPr lang="pl-PL" sz="3600" b="1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l-PL" sz="2700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CZWARTKOWE SPOTKANIE Z WIEDZĄ </a:t>
            </a:r>
            <a:r>
              <a:rPr lang="pl-PL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700" dirty="0"/>
          </a:p>
        </p:txBody>
      </p:sp>
      <p:pic>
        <p:nvPicPr>
          <p:cNvPr id="3075" name="Picture 3" descr="C:\Users\1111\Downloads\IMG_1673_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780" y="3554083"/>
            <a:ext cx="3715109" cy="2786332"/>
          </a:xfrm>
          <a:prstGeom prst="rect">
            <a:avLst/>
          </a:prstGeom>
          <a:noFill/>
        </p:spPr>
      </p:pic>
      <p:pic>
        <p:nvPicPr>
          <p:cNvPr id="3077" name="Picture 5" descr="C:\Users\1111\Downloads\IMG_1669_800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4361" y="1178509"/>
            <a:ext cx="4416725" cy="3246842"/>
          </a:xfrm>
          <a:prstGeom prst="rect">
            <a:avLst/>
          </a:prstGeom>
          <a:noFill/>
        </p:spPr>
      </p:pic>
      <p:pic>
        <p:nvPicPr>
          <p:cNvPr id="3078" name="Picture 6" descr="C:\Users\1111\Downloads\IMG_1661_800x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4071" y="2501662"/>
            <a:ext cx="2148800" cy="2889848"/>
          </a:xfrm>
          <a:prstGeom prst="rect">
            <a:avLst/>
          </a:prstGeom>
          <a:noFill/>
        </p:spPr>
      </p:pic>
      <p:sp>
        <p:nvSpPr>
          <p:cNvPr id="11" name="Prostokąt 10"/>
          <p:cNvSpPr/>
          <p:nvPr/>
        </p:nvSpPr>
        <p:spPr>
          <a:xfrm>
            <a:off x="6892806" y="5930569"/>
            <a:ext cx="1907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20.11.2017r.</a:t>
            </a:r>
          </a:p>
        </p:txBody>
      </p:sp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111\Downloads\IMG_1765_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635" y="1814888"/>
            <a:ext cx="4217462" cy="3163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5" name="Picture 3" descr="C:\Users\1111\Downloads\IMG_1729_368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8657" y="1165682"/>
            <a:ext cx="2584893" cy="42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4" descr="C:\Users\1111\Downloads\IMG_1728_800x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24" y="4183810"/>
            <a:ext cx="3375778" cy="253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-112143" y="228600"/>
            <a:ext cx="9256143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300" b="1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Rocznica urodzin Józefa Piłsudskiego</a:t>
            </a:r>
            <a:r>
              <a:rPr lang="pl-PL" sz="4000" b="1" cap="all" dirty="0" smtClean="0">
                <a:solidFill>
                  <a:schemeClr val="tx1"/>
                </a:solidFill>
              </a:rPr>
              <a:t/>
            </a:r>
            <a:br>
              <a:rPr lang="pl-PL" sz="4000" b="1" cap="all" dirty="0" smtClean="0">
                <a:solidFill>
                  <a:schemeClr val="tx1"/>
                </a:solidFill>
              </a:rPr>
            </a:br>
            <a:r>
              <a:rPr lang="pl-PL" sz="2700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konkurs na ciasto urodzinowe dla Marszałka</a:t>
            </a:r>
          </a:p>
        </p:txBody>
      </p:sp>
      <p:sp>
        <p:nvSpPr>
          <p:cNvPr id="8" name="Prostokąt 7"/>
          <p:cNvSpPr/>
          <p:nvPr/>
        </p:nvSpPr>
        <p:spPr>
          <a:xfrm>
            <a:off x="6987696" y="5947822"/>
            <a:ext cx="1736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5.12.2017r.</a:t>
            </a:r>
          </a:p>
        </p:txBody>
      </p:sp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0770" y="612624"/>
            <a:ext cx="8911087" cy="1143000"/>
          </a:xfrm>
        </p:spPr>
        <p:txBody>
          <a:bodyPr>
            <a:noAutofit/>
          </a:bodyPr>
          <a:lstStyle/>
          <a:p>
            <a:pPr algn="ctr"/>
            <a:r>
              <a:rPr lang="pl-PL" b="1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Akademia  </a:t>
            </a:r>
            <a:br>
              <a:rPr lang="pl-PL" b="1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l-PL" sz="2400" b="1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rocznica uchwalenia Mazurka Dąbrowskiego Hymnem Polski </a:t>
            </a:r>
            <a:r>
              <a:rPr lang="pl-PL" b="1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pl-PL" b="1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pl-PL" b="1" cap="all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9458" name="Picture 2" descr="C:\Users\1111\Downloads\20180227_110521_8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1462" y="1177156"/>
            <a:ext cx="4823746" cy="2713357"/>
          </a:xfrm>
          <a:prstGeom prst="rect">
            <a:avLst/>
          </a:prstGeom>
          <a:noFill/>
        </p:spPr>
      </p:pic>
      <p:pic>
        <p:nvPicPr>
          <p:cNvPr id="19459" name="Picture 3" descr="C:\Users\1111\Downloads\20180227_105549_800x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045" y="3082653"/>
            <a:ext cx="5679912" cy="3215329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6858000" y="5946773"/>
            <a:ext cx="1906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pl-PL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27.02.2018r.</a:t>
            </a:r>
          </a:p>
        </p:txBody>
      </p:sp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C:\Users\1111\Downloads\DSC00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0560" y="1222975"/>
            <a:ext cx="4543425" cy="3038475"/>
          </a:xfrm>
          <a:prstGeom prst="rect">
            <a:avLst/>
          </a:prstGeom>
          <a:noFill/>
        </p:spPr>
      </p:pic>
      <p:sp>
        <p:nvSpPr>
          <p:cNvPr id="14" name="Tytuł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cap="all" dirty="0" smtClean="0">
                <a:solidFill>
                  <a:schemeClr val="tx1"/>
                </a:solidFill>
              </a:rPr>
              <a:t>Zawody strzeleckie</a:t>
            </a:r>
            <a:endParaRPr lang="pl-PL" dirty="0"/>
          </a:p>
        </p:txBody>
      </p:sp>
      <p:pic>
        <p:nvPicPr>
          <p:cNvPr id="20482" name="Picture 2" descr="C:\Users\1111\Downloads\DSC004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64" y="3071004"/>
            <a:ext cx="4874518" cy="3260785"/>
          </a:xfrm>
          <a:prstGeom prst="rect">
            <a:avLst/>
          </a:prstGeom>
          <a:noFill/>
        </p:spPr>
      </p:pic>
      <p:sp>
        <p:nvSpPr>
          <p:cNvPr id="16" name="Prostokąt 15"/>
          <p:cNvSpPr/>
          <p:nvPr/>
        </p:nvSpPr>
        <p:spPr>
          <a:xfrm>
            <a:off x="6987697" y="5956448"/>
            <a:ext cx="1736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1.03.2018r.</a:t>
            </a:r>
          </a:p>
        </p:txBody>
      </p:sp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447367" y="277761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„Polska </a:t>
            </a:r>
            <a:r>
              <a:rPr lang="pl-PL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Golgota Wschodu</a:t>
            </a:r>
            <a:r>
              <a:rPr lang="pl-PL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pl-PL" sz="2400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pl-PL" sz="2400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l-PL" sz="2700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XVI międzyszkolny konkurs recytatorski 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6987697" y="5956448"/>
            <a:ext cx="1907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14.03.2018r.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7003" y="1206732"/>
            <a:ext cx="6097138" cy="454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czątek">
  <a:themeElements>
    <a:clrScheme name="Począte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2738</TotalTime>
  <Words>194</Words>
  <Application>Microsoft Office PowerPoint</Application>
  <PresentationFormat>Pokaz na ekranie (4:3)</PresentationFormat>
  <Paragraphs>62</Paragraphs>
  <Slides>32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3" baseType="lpstr">
      <vt:lpstr>Początek</vt:lpstr>
      <vt:lpstr>ROCZNICA NIEPODLEGŁEJ</vt:lpstr>
      <vt:lpstr> </vt:lpstr>
      <vt:lpstr>AKADEMIA   </vt:lpstr>
      <vt:lpstr> </vt:lpstr>
      <vt:lpstr>ROZŚPIEWANA LEKCJA PATRIOTYZMU CZWARTKOWE SPOTKANIE Z WIEDZĄ  </vt:lpstr>
      <vt:lpstr>Rocznica urodzin Józefa Piłsudskiego konkurs na ciasto urodzinowe dla Marszałka</vt:lpstr>
      <vt:lpstr>Akademia   rocznica uchwalenia Mazurka Dąbrowskiego Hymnem Polski  </vt:lpstr>
      <vt:lpstr>Zawody strzeleckie</vt:lpstr>
      <vt:lpstr>„Polska Golgota Wschodu” XVI międzyszkolny konkurs recytatorski </vt:lpstr>
      <vt:lpstr>„100 wizyt na 100 lecie Niepodległości  w muzeum regionalnym” </vt:lpstr>
      <vt:lpstr>„Polskie drogi do Niepodległości” Konkurs recytatorski  </vt:lpstr>
      <vt:lpstr>Slajd 12</vt:lpstr>
      <vt:lpstr>„Józef Klemens Piłsudski  na tle wydarzeń z historii Polski”  Konkurs historyczny</vt:lpstr>
      <vt:lpstr>Juliusz słowacki  patron naszej szkoły  Czwartkowe Spotkanie z Wiedzą</vt:lpstr>
      <vt:lpstr>Na szlakach niepodległości w Beskidzie Sądeckim </vt:lpstr>
      <vt:lpstr>Wycieczka rowerowa szlakami niepodległości </vt:lpstr>
      <vt:lpstr>„100 kartek na 100-lecie  Odzyskania Niepodległości„ </vt:lpstr>
      <vt:lpstr>„100 meczy na 100-lecie  Odzyskania Niepodległości„ </vt:lpstr>
      <vt:lpstr>Przegląd pieśni patriotycznych w starym Sączu</vt:lpstr>
      <vt:lpstr> </vt:lpstr>
      <vt:lpstr>uroczyste odśpiewanie  hymnu państwowego</vt:lpstr>
      <vt:lpstr>Pierwszoklasiści o Ojczyźnie…  na zajęciach z języka angielskiego </vt:lpstr>
      <vt:lpstr>Akademia   </vt:lpstr>
      <vt:lpstr>uroczyste odśpiewanie  hymnu państwowego</vt:lpstr>
      <vt:lpstr>„Polska - moja Ojczyzna” Konkurs czytelniczo - plastyczny  </vt:lpstr>
      <vt:lpstr>rocznica Odzyskania Niepodległości Turniej Mini – Siatkówki  </vt:lpstr>
      <vt:lpstr>UCZEŃ SŁOWACKIEGO  – MŁODY PATRIOTA CZWARTKOWE SPOTKANIE Z WIEDZĄ</vt:lpstr>
      <vt:lpstr>Znamy naszych świętych, błogosławionych, patriotów WYBÓR PATRONA KLASY</vt:lpstr>
      <vt:lpstr>11 listopada w Starym Sączu </vt:lpstr>
      <vt:lpstr>,,Ojczyzna słowem malowana’’  Konkurs recytatorski </vt:lpstr>
      <vt:lpstr>„Symbole narodowe”  „Opowiem Ci o mojej Ojczyźnie”  Konkurs plastyczny</vt:lpstr>
      <vt:lpstr>Konkurs wiedzy o niepodległej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oliwia</dc:creator>
  <cp:lastModifiedBy>Nauczyciel</cp:lastModifiedBy>
  <cp:revision>143</cp:revision>
  <dcterms:created xsi:type="dcterms:W3CDTF">2014-09-16T21:27:06Z</dcterms:created>
  <dcterms:modified xsi:type="dcterms:W3CDTF">2018-12-03T13:03:53Z</dcterms:modified>
</cp:coreProperties>
</file>