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Source Code Pro" panose="020B0604020202020204" charset="-18"/>
      <p:regular r:id="rId11"/>
      <p:bold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Amatic SC" panose="020B0604020202020204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Szymon Golonka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0" dirty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“Mogę zaakceptować porażkę, ale nie mogę zaakceptować braku próby.” </a:t>
            </a:r>
            <a:endParaRPr lang="pl" sz="1800" b="0" dirty="0" smtClean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0" dirty="0" smtClean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</a:t>
            </a:r>
            <a:r>
              <a:rPr lang="pl" sz="1800" dirty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Michael Jordan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1800" b="0" dirty="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 mnie...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dirty="0"/>
              <a:t>Jestem uczniem klasy 3 gimnazjum. </a:t>
            </a:r>
            <a:r>
              <a:rPr lang="pl" dirty="0" smtClean="0"/>
              <a:t>Swoją przygodę </a:t>
            </a:r>
            <a:r>
              <a:rPr lang="pl" dirty="0"/>
              <a:t>zacząłem w klubie uks Evan w Nowym Sączu, a obecnie </a:t>
            </a:r>
            <a:r>
              <a:rPr lang="pl" dirty="0" smtClean="0"/>
              <a:t>trenuję </a:t>
            </a:r>
            <a:r>
              <a:rPr lang="pl" dirty="0"/>
              <a:t>w klubie uks Gladiator w Grybowie. Sporty walki uprawiam od ósmego roku życia. Przez sześć lat trenowałem kick-boksning, a od dwóch lat na poważnie </a:t>
            </a:r>
            <a:r>
              <a:rPr lang="pl" dirty="0" smtClean="0"/>
              <a:t>zajmuję </a:t>
            </a:r>
            <a:r>
              <a:rPr lang="pl" dirty="0"/>
              <a:t>się boksem.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Sukcesy: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MISTRZ POLSKI młodzików w boksie im. Pawła Szydły Tarnowo Podgórne 2016r. 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388" y="1991775"/>
            <a:ext cx="4559224" cy="30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380600"/>
            <a:ext cx="8634900" cy="4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MISTRZ MAŁOPOLSKI MŁODZIKÓW KRAKÓW 2016r.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00" y="1235225"/>
            <a:ext cx="6120599" cy="34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292850"/>
            <a:ext cx="8520600" cy="4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TRZECIE MIEJSCE NA 23 OGÓLNOPOLSKIEJ OLIMPIADZIE MŁODZIEŻY W BOKSIE MAZOWSZE 2017r.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650" y="1469375"/>
            <a:ext cx="5294525" cy="297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1515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NAGRODY: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NAGRODA STAROSTY NOWOSĄDECKIEGO za wybitne osiągnięcia sportowe we współzawodnictwie krajowym i międzynarodowym.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450" y="1777150"/>
            <a:ext cx="4108150" cy="31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10800000">
            <a:off x="8832325" y="-315250"/>
            <a:ext cx="51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17475" y="358850"/>
            <a:ext cx="8614800" cy="4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"/>
              <a:t>NAGRODA SPORTOWA PREZYDENTA NOWEGO SĄCZA za osiągnięcia sportowe.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575" y="1206250"/>
            <a:ext cx="5304600" cy="3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 !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Pokaz na ekranie (16:9)</PresentationFormat>
  <Paragraphs>13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Source Code Pro</vt:lpstr>
      <vt:lpstr>Georgia</vt:lpstr>
      <vt:lpstr>Amatic SC</vt:lpstr>
      <vt:lpstr>Arial</vt:lpstr>
      <vt:lpstr>Beach Day</vt:lpstr>
      <vt:lpstr>Szymon Golonka</vt:lpstr>
      <vt:lpstr>o mnie...</vt:lpstr>
      <vt:lpstr>Sukcesy:</vt:lpstr>
      <vt:lpstr>Prezentacja programu PowerPoint</vt:lpstr>
      <vt:lpstr>Prezentacja programu PowerPoint</vt:lpstr>
      <vt:lpstr>NAGRODY:</vt:lpstr>
      <vt:lpstr>Prezentacja programu PowerPoint</vt:lpstr>
      <vt:lpstr>dziękuję za uwagę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Szymon Golonka</dc:title>
  <cp:lastModifiedBy>uczen</cp:lastModifiedBy>
  <cp:revision>1</cp:revision>
  <dcterms:modified xsi:type="dcterms:W3CDTF">2018-02-02T09:54:58Z</dcterms:modified>
</cp:coreProperties>
</file>